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60" y="5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" y="274320"/>
            <a:ext cx="768096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600" b="1">
                <a:solidFill>
                  <a:srgbClr val="E64A19"/>
                </a:solidFill>
                <a:latin typeface="Segoe UI"/>
              </a:defRPr>
            </a:pPr>
            <a:r>
              <a:t>Step 1: Deregister &amp; Reset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1520" y="1228397"/>
            <a:ext cx="658368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000">
                <a:solidFill>
                  <a:srgbClr val="000000"/>
                </a:solidFill>
                <a:latin typeface="Segoe UI"/>
              </a:defRPr>
            </a:pPr>
            <a:r>
              <a:rPr dirty="0"/>
              <a:t>1. Go to amazon.com &gt; </a:t>
            </a:r>
            <a:r>
              <a:rPr lang="en-US" b="1" dirty="0"/>
              <a:t>Account &amp; Lists </a:t>
            </a:r>
            <a:r>
              <a:rPr lang="en-US" dirty="0"/>
              <a:t>&gt; </a:t>
            </a:r>
            <a:r>
              <a:rPr b="1" dirty="0"/>
              <a:t>Devices</a:t>
            </a:r>
            <a:r>
              <a:rPr lang="en-US" dirty="0"/>
              <a:t>.</a:t>
            </a:r>
            <a:endParaRPr dirty="0"/>
          </a:p>
          <a:p>
            <a:pPr>
              <a:defRPr sz="2000">
                <a:solidFill>
                  <a:srgbClr val="000000"/>
                </a:solidFill>
                <a:latin typeface="Segoe UI"/>
              </a:defRPr>
            </a:pPr>
            <a:r>
              <a:rPr dirty="0"/>
              <a:t>2. </a:t>
            </a:r>
            <a:r>
              <a:rPr lang="en-US" dirty="0"/>
              <a:t>Under </a:t>
            </a:r>
            <a:r>
              <a:rPr lang="en-US" b="1" dirty="0"/>
              <a:t>Echo</a:t>
            </a:r>
            <a:r>
              <a:rPr lang="en-US" dirty="0"/>
              <a:t>, locate the device you want to resell. </a:t>
            </a:r>
          </a:p>
          <a:p>
            <a:pPr>
              <a:defRPr sz="2000">
                <a:solidFill>
                  <a:srgbClr val="000000"/>
                </a:solidFill>
                <a:latin typeface="Segoe UI"/>
              </a:defRPr>
            </a:pPr>
            <a:r>
              <a:rPr lang="en-US" dirty="0"/>
              <a:t>3. C</a:t>
            </a:r>
            <a:r>
              <a:rPr dirty="0"/>
              <a:t>lick </a:t>
            </a:r>
            <a:r>
              <a:rPr b="1" dirty="0"/>
              <a:t>Deregister</a:t>
            </a:r>
            <a:r>
              <a:rPr lang="en-US" dirty="0"/>
              <a:t>.</a:t>
            </a:r>
          </a:p>
          <a:p>
            <a:pPr>
              <a:defRPr sz="2000">
                <a:solidFill>
                  <a:srgbClr val="000000"/>
                </a:solidFill>
                <a:latin typeface="Segoe UI"/>
              </a:defRPr>
            </a:pPr>
            <a:r>
              <a:rPr lang="en-US" dirty="0"/>
              <a:t>4. Factory reset the device:</a:t>
            </a:r>
          </a:p>
          <a:p>
            <a:pPr marL="342900" indent="-342900"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Segoe UI"/>
              </a:defRPr>
            </a:pPr>
            <a:r>
              <a:rPr lang="en-US" dirty="0"/>
              <a:t>For</a:t>
            </a:r>
            <a:r>
              <a:rPr dirty="0"/>
              <a:t> Echo Show</a:t>
            </a:r>
            <a:r>
              <a:rPr lang="en-US" dirty="0"/>
              <a:t>: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Segoe UI"/>
              </a:defRPr>
            </a:pPr>
            <a:r>
              <a:rPr dirty="0"/>
              <a:t>Swipe down &gt; </a:t>
            </a:r>
            <a:r>
              <a:rPr b="1" dirty="0"/>
              <a:t>Settings</a:t>
            </a:r>
            <a:r>
              <a:rPr dirty="0"/>
              <a:t> &gt; </a:t>
            </a:r>
            <a:r>
              <a:rPr b="1" dirty="0"/>
              <a:t>Device Options </a:t>
            </a:r>
            <a:r>
              <a:rPr dirty="0"/>
              <a:t>&gt; </a:t>
            </a:r>
            <a:r>
              <a:rPr lang="en-US" b="1" dirty="0"/>
              <a:t>Factory</a:t>
            </a:r>
            <a:r>
              <a:rPr lang="en-US" dirty="0"/>
              <a:t> </a:t>
            </a:r>
            <a:r>
              <a:rPr b="1" dirty="0"/>
              <a:t>Reset</a:t>
            </a:r>
            <a:r>
              <a:rPr lang="en-US" dirty="0"/>
              <a:t>.</a:t>
            </a:r>
            <a:endParaRPr dirty="0"/>
          </a:p>
          <a:p>
            <a:pPr marL="800100" lvl="1" indent="-342900"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Segoe UI"/>
              </a:defRPr>
            </a:pPr>
            <a:r>
              <a:rPr lang="en-US" dirty="0"/>
              <a:t>Or hold Mic Off + Volume Down for 15 seconds</a:t>
            </a:r>
          </a:p>
          <a:p>
            <a:pPr marL="342900" indent="-342900"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Segoe UI"/>
              </a:defRPr>
            </a:pPr>
            <a:r>
              <a:rPr lang="en-US" dirty="0"/>
              <a:t>Other </a:t>
            </a:r>
            <a:r>
              <a:rPr lang="en-US" dirty="0" err="1"/>
              <a:t>Echos</a:t>
            </a:r>
            <a:r>
              <a:rPr lang="en-US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Segoe UI"/>
              </a:defRPr>
            </a:pPr>
            <a:r>
              <a:rPr dirty="0"/>
              <a:t>Hold Action (●) button for 20 seconds until the ring turns orange</a:t>
            </a:r>
            <a:r>
              <a:rPr lang="en-US" dirty="0"/>
              <a:t>.</a:t>
            </a:r>
            <a:endParaRPr dirty="0"/>
          </a:p>
        </p:txBody>
      </p:sp>
      <p:pic>
        <p:nvPicPr>
          <p:cNvPr id="4" name="Picture 3" descr="tectimmy-logo-transparent-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0533" y="4438899"/>
            <a:ext cx="2144781" cy="21447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" y="274320"/>
            <a:ext cx="768096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600" b="1">
                <a:solidFill>
                  <a:srgbClr val="E64A19"/>
                </a:solidFill>
                <a:latin typeface="Segoe UI"/>
              </a:defRPr>
            </a:pPr>
            <a:r>
              <a:t>Step 2: Clean, Confirm &amp; Resell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1520" y="1188720"/>
            <a:ext cx="6583680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>
              <a:spcAft>
                <a:spcPts val="1200"/>
              </a:spcAft>
              <a:defRPr sz="2000">
                <a:solidFill>
                  <a:srgbClr val="000000"/>
                </a:solidFill>
                <a:latin typeface="Segoe UI"/>
              </a:defRPr>
            </a:pPr>
            <a:r>
              <a:rPr dirty="0"/>
              <a:t>1. Open </a:t>
            </a:r>
            <a:r>
              <a:rPr b="1" dirty="0"/>
              <a:t>Alexa app</a:t>
            </a:r>
            <a:r>
              <a:rPr dirty="0"/>
              <a:t> &gt; </a:t>
            </a:r>
            <a:r>
              <a:rPr b="1" dirty="0"/>
              <a:t>Devices</a:t>
            </a:r>
            <a:r>
              <a:rPr dirty="0"/>
              <a:t> &gt; </a:t>
            </a:r>
            <a:r>
              <a:rPr b="1" dirty="0"/>
              <a:t>Echo &amp; Alexa</a:t>
            </a:r>
            <a:r>
              <a:rPr lang="en-US" dirty="0"/>
              <a:t>.</a:t>
            </a:r>
            <a:endParaRPr dirty="0"/>
          </a:p>
          <a:p>
            <a:pPr>
              <a:spcAft>
                <a:spcPts val="1200"/>
              </a:spcAft>
              <a:defRPr sz="2000">
                <a:solidFill>
                  <a:srgbClr val="000000"/>
                </a:solidFill>
                <a:latin typeface="Segoe UI"/>
              </a:defRPr>
            </a:pPr>
            <a:r>
              <a:rPr dirty="0"/>
              <a:t>2. Make sure your device no longer appears</a:t>
            </a:r>
            <a:r>
              <a:rPr lang="en-US" dirty="0"/>
              <a:t>.</a:t>
            </a:r>
            <a:endParaRPr dirty="0"/>
          </a:p>
          <a:p>
            <a:pPr>
              <a:spcAft>
                <a:spcPts val="1200"/>
              </a:spcAft>
              <a:defRPr sz="2000">
                <a:solidFill>
                  <a:srgbClr val="000000"/>
                </a:solidFill>
                <a:latin typeface="Segoe UI"/>
              </a:defRPr>
            </a:pPr>
            <a:r>
              <a:rPr dirty="0"/>
              <a:t>3. Wipe your device clean with a microfiber cloth</a:t>
            </a:r>
            <a:r>
              <a:rPr lang="en-US" dirty="0"/>
              <a:t>.</a:t>
            </a:r>
            <a:endParaRPr dirty="0"/>
          </a:p>
          <a:p>
            <a:pPr>
              <a:spcAft>
                <a:spcPts val="1200"/>
              </a:spcAft>
              <a:defRPr sz="2000">
                <a:solidFill>
                  <a:srgbClr val="000000"/>
                </a:solidFill>
                <a:latin typeface="Segoe UI"/>
              </a:defRPr>
            </a:pPr>
            <a:r>
              <a:rPr dirty="0"/>
              <a:t>4. Include charger, box, and accessories</a:t>
            </a:r>
            <a:r>
              <a:rPr lang="en-US" dirty="0"/>
              <a:t>.</a:t>
            </a:r>
            <a:endParaRPr dirty="0"/>
          </a:p>
          <a:p>
            <a:pPr>
              <a:spcAft>
                <a:spcPts val="1200"/>
              </a:spcAft>
              <a:defRPr sz="2000">
                <a:solidFill>
                  <a:srgbClr val="000000"/>
                </a:solidFill>
                <a:latin typeface="Segoe UI"/>
              </a:defRPr>
            </a:pPr>
            <a:r>
              <a:rPr dirty="0"/>
              <a:t>5. List on Facebook Marketplace, eBay, </a:t>
            </a:r>
            <a:r>
              <a:rPr dirty="0" err="1"/>
              <a:t>OfferUp</a:t>
            </a:r>
            <a:r>
              <a:rPr lang="en-US" dirty="0"/>
              <a:t>, etc.</a:t>
            </a:r>
            <a:endParaRPr dirty="0"/>
          </a:p>
        </p:txBody>
      </p:sp>
      <p:pic>
        <p:nvPicPr>
          <p:cNvPr id="4" name="Picture 3" descr="tectimmy-logo-transparent-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1370" y="3719690"/>
            <a:ext cx="2498230" cy="24982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" y="274320"/>
            <a:ext cx="768096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600" b="1">
                <a:solidFill>
                  <a:srgbClr val="E64A19"/>
                </a:solidFill>
                <a:latin typeface="Segoe UI"/>
              </a:defRPr>
            </a:pPr>
            <a:r>
              <a:t>Bonus: Amazon Trade-In Program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1520" y="1188720"/>
            <a:ext cx="7680960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</a:lstStyle>
          <a:p>
            <a:pPr>
              <a:spcAft>
                <a:spcPts val="1200"/>
              </a:spcAft>
            </a:pPr>
            <a:r>
              <a:rPr sz="2400" dirty="0"/>
              <a:t>1. Visit </a:t>
            </a:r>
            <a:r>
              <a:rPr sz="2400" b="1" dirty="0"/>
              <a:t>amazon.com/</a:t>
            </a:r>
            <a:r>
              <a:rPr sz="2400" b="1" dirty="0" err="1"/>
              <a:t>tradein</a:t>
            </a:r>
            <a:r>
              <a:rPr lang="en-US" sz="2400" dirty="0"/>
              <a:t>.</a:t>
            </a:r>
            <a:endParaRPr sz="2400" dirty="0"/>
          </a:p>
          <a:p>
            <a:pPr>
              <a:spcAft>
                <a:spcPts val="1200"/>
              </a:spcAft>
            </a:pPr>
            <a:r>
              <a:rPr sz="2400" dirty="0"/>
              <a:t>2. Search for your Echo device to check eligibility</a:t>
            </a:r>
            <a:r>
              <a:rPr lang="en-US" sz="2400" dirty="0"/>
              <a:t>.</a:t>
            </a:r>
            <a:endParaRPr sz="2400" dirty="0"/>
          </a:p>
          <a:p>
            <a:pPr>
              <a:spcAft>
                <a:spcPts val="1200"/>
              </a:spcAft>
            </a:pPr>
            <a:r>
              <a:rPr sz="2400" dirty="0"/>
              <a:t>3. Amazon will offer a gift card and/or discount toward a new device</a:t>
            </a:r>
            <a:r>
              <a:rPr lang="en-US" sz="2400" dirty="0"/>
              <a:t>.</a:t>
            </a:r>
            <a:endParaRPr sz="2400" dirty="0"/>
          </a:p>
          <a:p>
            <a:pPr>
              <a:spcAft>
                <a:spcPts val="1200"/>
              </a:spcAft>
            </a:pPr>
            <a:r>
              <a:rPr sz="2400" dirty="0"/>
              <a:t>4. Print the prepaid shipping label and drop it off</a:t>
            </a:r>
            <a:r>
              <a:rPr lang="en-US" sz="2400" dirty="0"/>
              <a:t>.</a:t>
            </a:r>
            <a:endParaRPr sz="2400" dirty="0"/>
          </a:p>
          <a:p>
            <a:pPr>
              <a:spcAft>
                <a:spcPts val="1200"/>
              </a:spcAft>
            </a:pPr>
            <a:r>
              <a:rPr sz="2400" dirty="0"/>
              <a:t>5. A hassle-free way to get credit directly from Amazon</a:t>
            </a:r>
            <a:r>
              <a:rPr lang="en-US" sz="2400" dirty="0"/>
              <a:t>.</a:t>
            </a:r>
            <a:endParaRPr sz="2400" dirty="0"/>
          </a:p>
        </p:txBody>
      </p:sp>
      <p:pic>
        <p:nvPicPr>
          <p:cNvPr id="4" name="Picture 3" descr="tectimmy-logo-transparent-medi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5733" y="4112597"/>
            <a:ext cx="2334707" cy="2334707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1679</TotalTime>
  <Words>219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Tim Brennan</dc:creator>
  <cp:keywords/>
  <dc:description>generated using python-pptx</dc:description>
  <cp:lastModifiedBy>Tim Brennan</cp:lastModifiedBy>
  <cp:revision>5</cp:revision>
  <cp:lastPrinted>2025-07-24T20:00:22Z</cp:lastPrinted>
  <dcterms:created xsi:type="dcterms:W3CDTF">2013-01-27T09:14:16Z</dcterms:created>
  <dcterms:modified xsi:type="dcterms:W3CDTF">2025-07-24T20:29:08Z</dcterms:modified>
  <cp:category/>
</cp:coreProperties>
</file>