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91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Disclaimers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Not a perfect system – </a:t>
            </a:r>
            <a:r>
              <a:rPr lang="en-US" sz="3600" dirty="0"/>
              <a:t>can we </a:t>
            </a:r>
            <a:r>
              <a:rPr lang="en-US" sz="3600" dirty="0" err="1"/>
              <a:t>quirkly</a:t>
            </a:r>
            <a:endParaRPr lang="en-US" sz="3600"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lang="en-US" sz="3600" dirty="0"/>
              <a:t>BUT works most of the time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lang="en-US" sz="3600" dirty="0"/>
              <a:t>Simple solution -- Designed to keep it code free and free</a:t>
            </a:r>
            <a:endParaRPr sz="3600"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No sales pitch –</a:t>
            </a:r>
            <a:r>
              <a:rPr lang="en-US" sz="3600" dirty="0"/>
              <a:t> no affiliation with ChatGPT or VB</a:t>
            </a:r>
            <a:endParaRPr sz="3600"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lang="en-US" sz="3600" dirty="0"/>
              <a:t>O</a:t>
            </a:r>
            <a:r>
              <a:rPr sz="3600" dirty="0"/>
              <a:t>ptional email sign-up – dismiss if you like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Subscribe for updates –comment “Tony”</a:t>
            </a:r>
            <a:r>
              <a:rPr lang="en-US" sz="3600" dirty="0"/>
              <a:t> if this helped</a:t>
            </a:r>
            <a:endParaRPr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ChatGPT Companion 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4400" dirty="0"/>
              <a:t>Free Users: Basic Voice Mode only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4400" dirty="0"/>
              <a:t>Plus Users: Advanced Voice Mode limited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4400" dirty="0"/>
              <a:t>Pro Users: Full Voice Mode access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VoiceBot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/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Free Version: Max 5 profiles, 3 actions per macro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Pro Version: Unlimited profiles and actions</a:t>
            </a:r>
          </a:p>
          <a:p>
            <a:pPr>
              <a:defRPr sz="2000">
                <a:solidFill>
                  <a:srgbClr val="000000"/>
                </a:solidFill>
              </a:defRPr>
            </a:pPr>
            <a:r>
              <a:rPr sz="3600" dirty="0"/>
              <a:t>Free users won’t be prompted if within limits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109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General Disclaimers</vt:lpstr>
      <vt:lpstr>ChatGPT Companion Access</vt:lpstr>
      <vt:lpstr>VoiceBot Limitations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Tim Brennan</dc:creator>
  <cp:keywords/>
  <dc:description>generated using python-pptx</dc:description>
  <cp:lastModifiedBy>Tim Brennan</cp:lastModifiedBy>
  <cp:revision>2</cp:revision>
  <dcterms:created xsi:type="dcterms:W3CDTF">2013-01-27T09:14:16Z</dcterms:created>
  <dcterms:modified xsi:type="dcterms:W3CDTF">2025-06-30T23:37:20Z</dcterms:modified>
  <cp:category/>
</cp:coreProperties>
</file>